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F33EB4-ED59-4E7C-ADDE-4E1C711DAEAC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94FE9E-6891-43E9-84F2-F82B85EC7830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b="1" dirty="0"/>
              <a:t>Whiteboard session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SNC1P Review for Unit Test Oct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78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is our Unit Test on?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</a:t>
            </a:r>
            <a:r>
              <a:rPr lang="en-US" dirty="0" err="1" smtClean="0"/>
              <a:t>colour</a:t>
            </a:r>
            <a:r>
              <a:rPr lang="en-US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089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  <p:sndAc>
          <p:stSnd>
            <p:snd r:embed="rId2" name="drumroll.wav"/>
          </p:stSnd>
        </p:sndAc>
      </p:transition>
    </mc:Choice>
    <mc:Fallback>
      <p:transition spd="med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>
                <a:effectLst/>
              </a:rPr>
              <a:t>Properties/Changes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09160"/>
          </a:xfrm>
        </p:spPr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endParaRPr lang="en-US" dirty="0" smtClean="0"/>
          </a:p>
          <a:p>
            <a:r>
              <a:rPr lang="en-GB" dirty="0"/>
              <a:t>List 4 physical properties you could use to tell the difference between a block of ice and a block of iron</a:t>
            </a:r>
            <a:r>
              <a:rPr lang="en-GB" dirty="0" smtClean="0"/>
              <a:t>?</a:t>
            </a:r>
          </a:p>
          <a:p>
            <a:endParaRPr lang="en-US" dirty="0"/>
          </a:p>
          <a:p>
            <a:r>
              <a:rPr lang="en-GB" dirty="0"/>
              <a:t>Give me 3 clues that a chemical change has occurred</a:t>
            </a:r>
            <a:r>
              <a:rPr lang="en-GB" dirty="0" smtClean="0"/>
              <a:t>?</a:t>
            </a:r>
          </a:p>
          <a:p>
            <a:endParaRPr lang="en-US" dirty="0"/>
          </a:p>
          <a:p>
            <a:r>
              <a:rPr lang="en-GB" dirty="0"/>
              <a:t>What does viscosity mean</a:t>
            </a:r>
            <a:r>
              <a:rPr lang="en-GB" dirty="0" smtClean="0"/>
              <a:t>?</a:t>
            </a:r>
          </a:p>
          <a:p>
            <a:endParaRPr lang="en-US" dirty="0"/>
          </a:p>
          <a:p>
            <a:r>
              <a:rPr lang="en-GB" dirty="0"/>
              <a:t>What is the density of a  ball with mass=800g and volume=200cm3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r>
              <a:rPr lang="en-GB" dirty="0"/>
              <a:t>Is snow melting an example of a physical or chemical change?</a:t>
            </a:r>
            <a:endParaRPr lang="en-GB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407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>
            <p:snd r:embed="rId2" name="suction.wav"/>
          </p:stSnd>
        </p:sndAc>
      </p:transition>
    </mc:Choice>
    <mc:Fallback>
      <p:transition spd="slow">
        <p:circle/>
        <p:sndAc>
          <p:stSnd>
            <p:snd r:embed="rId2" name="suction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effectLst/>
              </a:rPr>
              <a:t>Elements, Compounds, Mixtures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Name the two types of pure substances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r>
              <a:rPr lang="en-GB" dirty="0"/>
              <a:t>What is the element with the symbol Na? What type of pure substance is it</a:t>
            </a:r>
            <a:r>
              <a:rPr lang="en-GB" dirty="0" smtClean="0"/>
              <a:t>?</a:t>
            </a:r>
          </a:p>
          <a:p>
            <a:endParaRPr lang="en-US" dirty="0"/>
          </a:p>
          <a:p>
            <a:r>
              <a:rPr lang="en-GB" dirty="0"/>
              <a:t>Tell me the elements and how many of them are in Na</a:t>
            </a:r>
            <a:r>
              <a:rPr lang="en-GB" baseline="-25000" dirty="0"/>
              <a:t>2</a:t>
            </a:r>
            <a:r>
              <a:rPr lang="en-GB" dirty="0"/>
              <a:t>CO</a:t>
            </a:r>
            <a:r>
              <a:rPr lang="en-GB" baseline="-25000" dirty="0"/>
              <a:t>3</a:t>
            </a:r>
            <a:r>
              <a:rPr lang="en-GB" dirty="0"/>
              <a:t> , </a:t>
            </a:r>
            <a:r>
              <a:rPr lang="en-GB" dirty="0" smtClean="0"/>
              <a:t>   Mg(PO</a:t>
            </a:r>
            <a:r>
              <a:rPr lang="en-GB" baseline="-25000" dirty="0" smtClean="0"/>
              <a:t>3</a:t>
            </a:r>
            <a:r>
              <a:rPr lang="en-GB" dirty="0" smtClean="0"/>
              <a:t>)</a:t>
            </a:r>
            <a:r>
              <a:rPr lang="en-GB" baseline="-25000" dirty="0" smtClean="0"/>
              <a:t>2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558499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>
            <p:snd r:embed="rId2" name="voltage.wav"/>
          </p:stSnd>
        </p:sndAc>
      </p:transition>
    </mc:Choice>
    <mc:Fallback>
      <p:transition spd="slow">
        <p:circl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Subatomic Particles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does the Atomic Mass tell us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endParaRPr lang="en-US" dirty="0"/>
          </a:p>
          <a:p>
            <a:r>
              <a:rPr lang="en-GB" dirty="0"/>
              <a:t>Using the Periodic Table how do we find out how many electrons are in an </a:t>
            </a:r>
            <a:r>
              <a:rPr lang="en-GB" dirty="0" smtClean="0"/>
              <a:t>element?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145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>
            <p:snd r:embed="rId2" name="wind.wav"/>
          </p:stSnd>
        </p:sndAc>
      </p:transition>
    </mc:Choice>
    <mc:Fallback>
      <p:transition spd="slow">
        <p:circl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 Diagrams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Draw the BR Diagram for </a:t>
            </a:r>
            <a:endParaRPr lang="en-GB" dirty="0" smtClean="0"/>
          </a:p>
          <a:p>
            <a:endParaRPr lang="en-GB" dirty="0"/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(</a:t>
            </a:r>
            <a:r>
              <a:rPr lang="en-GB" dirty="0"/>
              <a:t>a) Calcium </a:t>
            </a:r>
            <a:endParaRPr lang="en-GB" dirty="0" smtClean="0"/>
          </a:p>
          <a:p>
            <a:pPr>
              <a:buFont typeface="Wingdings" pitchFamily="2" charset="2"/>
              <a:buChar char="q"/>
            </a:pPr>
            <a:endParaRPr lang="en-GB" dirty="0"/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(</a:t>
            </a:r>
            <a:r>
              <a:rPr lang="en-GB" dirty="0"/>
              <a:t>b) Neon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198150"/>
      </p:ext>
    </p:extLst>
  </p:cSld>
  <p:clrMapOvr>
    <a:masterClrMapping/>
  </p:clrMapOvr>
  <p:transition spd="slow">
    <p:pull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Table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/>
              <a:t>Ca</a:t>
            </a:r>
            <a:r>
              <a:rPr lang="en-GB" dirty="0"/>
              <a:t> has 2 e- in it’s outer shell, give me others elements </a:t>
            </a:r>
            <a:r>
              <a:rPr lang="en-GB"/>
              <a:t>with </a:t>
            </a:r>
            <a:r>
              <a:rPr lang="en-GB" smtClean="0"/>
              <a:t>2e- </a:t>
            </a:r>
            <a:r>
              <a:rPr lang="en-GB" dirty="0"/>
              <a:t>in outer shell</a:t>
            </a:r>
            <a:r>
              <a:rPr lang="en-GB" dirty="0" smtClean="0"/>
              <a:t>?</a:t>
            </a:r>
          </a:p>
          <a:p>
            <a:r>
              <a:rPr lang="en-GB" dirty="0" smtClean="0"/>
              <a:t>Write </a:t>
            </a:r>
            <a:r>
              <a:rPr lang="en-GB" dirty="0"/>
              <a:t>two elements with the same properties as Ne</a:t>
            </a:r>
            <a:r>
              <a:rPr lang="en-GB" dirty="0" smtClean="0"/>
              <a:t>?</a:t>
            </a:r>
          </a:p>
          <a:p>
            <a:r>
              <a:rPr lang="en-GB" dirty="0"/>
              <a:t>In terms of the BR diagram, what do K, </a:t>
            </a:r>
            <a:r>
              <a:rPr lang="en-GB" dirty="0" err="1"/>
              <a:t>Ca</a:t>
            </a:r>
            <a:r>
              <a:rPr lang="en-GB" dirty="0"/>
              <a:t> and </a:t>
            </a:r>
            <a:r>
              <a:rPr lang="en-GB" dirty="0" err="1"/>
              <a:t>Sc</a:t>
            </a:r>
            <a:r>
              <a:rPr lang="en-GB" dirty="0"/>
              <a:t> have in common</a:t>
            </a:r>
            <a:r>
              <a:rPr lang="en-GB" dirty="0" smtClean="0"/>
              <a:t>?</a:t>
            </a:r>
          </a:p>
          <a:p>
            <a:r>
              <a:rPr lang="en-GB" dirty="0"/>
              <a:t>How many shells do they have?</a:t>
            </a:r>
            <a:br>
              <a:rPr lang="en-GB" dirty="0"/>
            </a:br>
            <a:endParaRPr lang="en-GB" dirty="0" smtClean="0"/>
          </a:p>
          <a:p>
            <a:r>
              <a:rPr lang="en-GB" dirty="0"/>
              <a:t>Name some elements belonging to the Halogen </a:t>
            </a:r>
            <a:r>
              <a:rPr lang="en-GB" dirty="0" smtClean="0"/>
              <a:t>group/family</a:t>
            </a:r>
            <a:r>
              <a:rPr lang="en-GB" dirty="0"/>
              <a:t/>
            </a:r>
            <a:br>
              <a:rPr lang="en-GB" dirty="0"/>
            </a:br>
            <a:r>
              <a:rPr lang="en-CA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448866"/>
      </p:ext>
    </p:extLst>
  </p:cSld>
  <p:clrMapOvr>
    <a:masterClrMapping/>
  </p:clrMapOvr>
  <p:transition spd="slow">
    <p:pull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</TotalTime>
  <Words>211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Whiteboard session  </vt:lpstr>
      <vt:lpstr>Intro</vt:lpstr>
      <vt:lpstr>Properties/Changes </vt:lpstr>
      <vt:lpstr>Elements, Compounds, Mixtures </vt:lpstr>
      <vt:lpstr>Subatomic Particles</vt:lpstr>
      <vt:lpstr>BR Diagrams</vt:lpstr>
      <vt:lpstr>Periodic Table Trends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Whiteboard session  </dc:title>
  <dc:creator> </dc:creator>
  <cp:lastModifiedBy> </cp:lastModifiedBy>
  <cp:revision>6</cp:revision>
  <dcterms:created xsi:type="dcterms:W3CDTF">2011-10-18T01:06:22Z</dcterms:created>
  <dcterms:modified xsi:type="dcterms:W3CDTF">2011-10-18T01:28:53Z</dcterms:modified>
</cp:coreProperties>
</file>